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  <p:sldId id="257" r:id="rId6"/>
  </p:sldIdLst>
  <p:sldSz cy="6858000" cx="914400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2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1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2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3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3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3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4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7"/>
          <p:cNvSpPr txBox="1"/>
          <p:nvPr>
            <p:ph idx="1"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908000" y="5865840"/>
            <a:ext cx="5294880" cy="87516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520" y="59400"/>
            <a:ext cx="1559160" cy="155916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/>
          <p:nvPr/>
        </p:nvSpPr>
        <p:spPr>
          <a:xfrm>
            <a:off x="1475640" y="2438640"/>
            <a:ext cx="6191280" cy="1735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Trabalho</a:t>
            </a:r>
            <a:br>
              <a:rPr b="0" i="0" lang="pt-BR" sz="2400" u="none" cap="none" strike="noStrike"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Lista de Autores</a:t>
            </a:r>
            <a:br>
              <a:rPr b="0" i="0" lang="pt-BR" sz="2000" u="none" cap="none" strike="noStrike">
                <a:latin typeface="Arial"/>
                <a:ea typeface="Arial"/>
                <a:cs typeface="Arial"/>
                <a:sym typeface="Arial"/>
              </a:rPr>
            </a:b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Número</a:t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2300040" y="2492280"/>
            <a:ext cx="5240520" cy="12740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Grato/a pela atenção </a:t>
            </a:r>
            <a:br>
              <a:rPr b="0" i="0" lang="pt-BR" sz="2400" u="none" cap="none" strike="noStrike">
                <a:latin typeface="Arial"/>
                <a:ea typeface="Arial"/>
                <a:cs typeface="Arial"/>
                <a:sym typeface="Arial"/>
              </a:rPr>
            </a:b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2001"/>
              </a:spcBef>
              <a:spcAft>
                <a:spcPts val="0"/>
              </a:spcAft>
              <a:buNone/>
            </a:pP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Contato: xxx@colaborador.embrapa.br</a:t>
            </a:r>
            <a:endParaRPr b="1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520" y="59400"/>
            <a:ext cx="1559160" cy="1559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