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7559675" cy="10691813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/>
    <p:restoredTop sz="94687"/>
  </p:normalViewPr>
  <p:slideViewPr>
    <p:cSldViewPr snapToGrid="0" snapToObjects="1" showGuides="1">
      <p:cViewPr varScale="1">
        <p:scale>
          <a:sx n="65" d="100"/>
          <a:sy n="65" d="100"/>
        </p:scale>
        <p:origin x="134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2130480"/>
            <a:ext cx="7772040" cy="68130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t-BR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pt-BR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pt-BR" sz="440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944F22DB-9CBB-45C5-B907-26AFC292116C}" type="datetime">
              <a:rPr lang="pt-BR" sz="1200" b="0" strike="noStrike" spc="-1">
                <a:solidFill>
                  <a:srgbClr val="8B8B8B"/>
                </a:solidFill>
                <a:latin typeface="Calibri"/>
              </a:rPr>
              <a:pPr>
                <a:lnSpc>
                  <a:spcPct val="100000"/>
                </a:lnSpc>
              </a:pPr>
              <a:t>14/06/2024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pt-BR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0861672-29E9-48ED-9140-1B751BE09CDA}" type="slidenum">
              <a:rPr lang="pt-BR" sz="1200" b="0" strike="noStrike" spc="-1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‹nº›</a:t>
            </a:fld>
            <a:endParaRPr lang="pt-BR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1475640" y="2582640"/>
            <a:ext cx="6192360" cy="173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t-BR" sz="2400" b="0" strike="noStrike" spc="-1">
                <a:solidFill>
                  <a:srgbClr val="000000"/>
                </a:solidFill>
                <a:latin typeface="Arial"/>
              </a:rPr>
              <a:t>Título do Trabalho</a:t>
            </a:r>
            <a:r>
              <a:t/>
            </a:r>
            <a:br/>
            <a:endParaRPr lang="pt-BR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Lista de Autores</a:t>
            </a:r>
            <a:r>
              <a:t/>
            </a:r>
            <a:br/>
            <a:endParaRPr lang="pt-BR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Número</a:t>
            </a:r>
            <a:endParaRPr lang="pt-BR" sz="2000" b="0" strike="noStrike" spc="-1">
              <a:latin typeface="Arial"/>
            </a:endParaRPr>
          </a:p>
        </p:txBody>
      </p:sp>
      <p:pic>
        <p:nvPicPr>
          <p:cNvPr id="43" name="Imagem 6"/>
          <p:cNvPicPr/>
          <p:nvPr/>
        </p:nvPicPr>
        <p:blipFill>
          <a:blip r:embed="rId2" cstate="print"/>
          <a:stretch/>
        </p:blipFill>
        <p:spPr>
          <a:xfrm>
            <a:off x="56272" y="59180"/>
            <a:ext cx="1560240" cy="1560240"/>
          </a:xfrm>
          <a:prstGeom prst="rect">
            <a:avLst/>
          </a:prstGeom>
          <a:ln>
            <a:noFill/>
          </a:ln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4102"/>
            <a:ext cx="9144000" cy="1153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</TotalTime>
  <Words>3</Words>
  <Application>Microsoft Office PowerPoint</Application>
  <PresentationFormat>Apresentação na tela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Renato</dc:creator>
  <cp:lastModifiedBy>Silvana A. Barbosa</cp:lastModifiedBy>
  <cp:revision>21</cp:revision>
  <dcterms:created xsi:type="dcterms:W3CDTF">2019-07-16T13:41:29Z</dcterms:created>
  <dcterms:modified xsi:type="dcterms:W3CDTF">2024-06-14T16:35:51Z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Apresentação na tela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</vt:i4>
  </property>
</Properties>
</file>