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559675" cy="106918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/>
    <p:restoredTop sz="94687"/>
  </p:normalViewPr>
  <p:slideViewPr>
    <p:cSldViewPr snapToGrid="0" snapToObjects="1" showGuides="1"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44F22DB-9CBB-45C5-B907-26AFC292116C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14/06/2024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861672-29E9-48ED-9140-1B751BE09CDA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475640" y="2582640"/>
            <a:ext cx="6192360" cy="173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Título do Trabalho</a:t>
            </a:r>
            <a:r>
              <a:t/>
            </a:r>
            <a:br/>
            <a:endParaRPr lang="pt-B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Lista de Autores</a:t>
            </a:r>
            <a:r>
              <a:t/>
            </a:r>
            <a:br/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Número</a:t>
            </a:r>
            <a:endParaRPr lang="pt-BR" sz="2000" b="0" strike="noStrike" spc="-1">
              <a:latin typeface="Arial"/>
            </a:endParaRPr>
          </a:p>
        </p:txBody>
      </p:sp>
      <p:pic>
        <p:nvPicPr>
          <p:cNvPr id="43" name="Imagem 6"/>
          <p:cNvPicPr/>
          <p:nvPr/>
        </p:nvPicPr>
        <p:blipFill>
          <a:blip r:embed="rId2" cstate="print"/>
          <a:stretch/>
        </p:blipFill>
        <p:spPr>
          <a:xfrm>
            <a:off x="56272" y="59180"/>
            <a:ext cx="1560240" cy="1560240"/>
          </a:xfrm>
          <a:prstGeom prst="rect">
            <a:avLst/>
          </a:prstGeom>
          <a:ln>
            <a:noFill/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" y="5664107"/>
            <a:ext cx="9144000" cy="1153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3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</dc:creator>
  <cp:lastModifiedBy>Silvana A. Barbosa</cp:lastModifiedBy>
  <cp:revision>22</cp:revision>
  <dcterms:created xsi:type="dcterms:W3CDTF">2019-07-16T13:41:29Z</dcterms:created>
  <dcterms:modified xsi:type="dcterms:W3CDTF">2024-06-14T16:35:38Z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