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9144000" cy="6858000" type="screen4x3"/>
  <p:notesSz cx="7559675" cy="10691813"/>
  <p:defaultTextStyle>
    <a:defPPr>
      <a:defRPr lang="x-non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63"/>
    <p:restoredTop sz="94687"/>
  </p:normalViewPr>
  <p:slideViewPr>
    <p:cSldViewPr snapToGrid="0" snapToObjects="1" showGuides="1">
      <p:cViewPr varScale="1">
        <p:scale>
          <a:sx n="65" d="100"/>
          <a:sy n="65" d="100"/>
        </p:scale>
        <p:origin x="1340" y="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685800" y="2130480"/>
            <a:ext cx="7772040" cy="68130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pt-BR" sz="4400" b="0" strike="noStrike" spc="-1">
                <a:solidFill>
                  <a:srgbClr val="000000"/>
                </a:solidFill>
                <a:latin typeface="Calibri"/>
              </a:rPr>
              <a:t>Clique para editar o título mestre</a:t>
            </a:r>
          </a:p>
        </p:txBody>
      </p:sp>
      <p:sp>
        <p:nvSpPr>
          <p:cNvPr id="6" name="PlaceHolder 2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fld id="{944F22DB-9CBB-45C5-B907-26AFC292116C}" type="datetime">
              <a:rPr lang="pt-BR" sz="1200" b="0" strike="noStrike" spc="-1">
                <a:solidFill>
                  <a:srgbClr val="8B8B8B"/>
                </a:solidFill>
                <a:latin typeface="Calibri"/>
              </a:rPr>
              <a:pPr>
                <a:lnSpc>
                  <a:spcPct val="100000"/>
                </a:lnSpc>
              </a:pPr>
              <a:t>14/06/2024</a:t>
            </a:fld>
            <a:endParaRPr lang="pt-BR" sz="1200" b="0" strike="noStrike" spc="-1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/>
          <a:lstStyle/>
          <a:p>
            <a:endParaRPr lang="pt-BR" sz="2400" b="0" strike="noStrike" spc="-1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F0861672-29E9-48ED-9140-1B751BE09CDA}" type="slidenum">
              <a:rPr lang="pt-BR" sz="1200" b="0" strike="noStrike" spc="-1">
                <a:solidFill>
                  <a:srgbClr val="8B8B8B"/>
                </a:solidFill>
                <a:latin typeface="Calibri"/>
              </a:rPr>
              <a:pPr algn="r">
                <a:lnSpc>
                  <a:spcPct val="100000"/>
                </a:lnSpc>
              </a:pPr>
              <a:t>‹nº›</a:t>
            </a:fld>
            <a:endParaRPr lang="pt-BR" sz="1200" b="0" strike="noStrike" spc="-1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3200" b="0" strike="noStrike" spc="-1">
                <a:solidFill>
                  <a:srgbClr val="000000"/>
                </a:solidFill>
                <a:latin typeface="Calibri"/>
              </a:rPr>
              <a:t>Clique para editar o formato do texto da estrutura de tópicos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2400" b="0" strike="noStrike" spc="-1">
                <a:solidFill>
                  <a:srgbClr val="000000"/>
                </a:solidFill>
                <a:latin typeface="Calibri"/>
              </a:rPr>
              <a:t>2.º nível da estrutura de tópicos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solidFill>
                  <a:srgbClr val="000000"/>
                </a:solidFill>
                <a:latin typeface="Calibri"/>
              </a:rPr>
              <a:t>3.º nível da estrutura de tópicos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2000" b="0" strike="noStrike" spc="-1">
                <a:solidFill>
                  <a:srgbClr val="000000"/>
                </a:solidFill>
                <a:latin typeface="Calibri"/>
              </a:rPr>
              <a:t>4.º nível da estrutura de tópicos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solidFill>
                  <a:srgbClr val="000000"/>
                </a:solidFill>
                <a:latin typeface="Calibri"/>
              </a:rPr>
              <a:t>5.º nível da estrutura de tópicos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solidFill>
                  <a:srgbClr val="000000"/>
                </a:solidFill>
                <a:latin typeface="Calibri"/>
              </a:rPr>
              <a:t>6.º nível da estrutura de tópicos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solidFill>
                  <a:srgbClr val="000000"/>
                </a:solidFill>
                <a:latin typeface="Calibri"/>
              </a:rPr>
              <a:t>7.º nível da estrutura de tópicos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CustomShape 1"/>
          <p:cNvSpPr/>
          <p:nvPr/>
        </p:nvSpPr>
        <p:spPr>
          <a:xfrm>
            <a:off x="1475640" y="2582640"/>
            <a:ext cx="6192360" cy="1736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pt-BR" sz="2400" b="0" strike="noStrike" spc="-1">
                <a:solidFill>
                  <a:srgbClr val="000000"/>
                </a:solidFill>
                <a:latin typeface="Arial"/>
              </a:rPr>
              <a:t>Título do Trabalho</a:t>
            </a:r>
            <a:r>
              <a:t/>
            </a:r>
            <a:br/>
            <a:endParaRPr lang="pt-BR" sz="24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pt-BR" sz="2000" b="0" strike="noStrike" spc="-1">
                <a:solidFill>
                  <a:srgbClr val="000000"/>
                </a:solidFill>
                <a:latin typeface="Arial"/>
              </a:rPr>
              <a:t>Lista de Autores</a:t>
            </a:r>
            <a:r>
              <a:t/>
            </a:r>
            <a:br/>
            <a:endParaRPr lang="pt-BR" sz="20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pt-BR" sz="2000" b="0" strike="noStrike" spc="-1">
                <a:solidFill>
                  <a:srgbClr val="000000"/>
                </a:solidFill>
                <a:latin typeface="Arial"/>
              </a:rPr>
              <a:t>Número</a:t>
            </a:r>
            <a:endParaRPr lang="pt-BR" sz="2000" b="0" strike="noStrike" spc="-1">
              <a:latin typeface="Arial"/>
            </a:endParaRPr>
          </a:p>
        </p:txBody>
      </p:sp>
      <p:pic>
        <p:nvPicPr>
          <p:cNvPr id="43" name="Imagem 6"/>
          <p:cNvPicPr/>
          <p:nvPr/>
        </p:nvPicPr>
        <p:blipFill>
          <a:blip r:embed="rId2" cstate="print"/>
          <a:stretch/>
        </p:blipFill>
        <p:spPr>
          <a:xfrm>
            <a:off x="56272" y="59180"/>
            <a:ext cx="1560240" cy="1560240"/>
          </a:xfrm>
          <a:prstGeom prst="rect">
            <a:avLst/>
          </a:prstGeom>
          <a:ln>
            <a:noFill/>
          </a:ln>
        </p:spPr>
      </p:pic>
      <p:pic>
        <p:nvPicPr>
          <p:cNvPr id="3" name="Imagem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732222"/>
            <a:ext cx="9144000" cy="109626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518</TotalTime>
  <Words>3</Words>
  <Application>Microsoft Office PowerPoint</Application>
  <PresentationFormat>Apresentação na tela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8" baseType="lpstr">
      <vt:lpstr>Arial</vt:lpstr>
      <vt:lpstr>Calibri</vt:lpstr>
      <vt:lpstr>DejaVu Sans</vt:lpstr>
      <vt:lpstr>Symbol</vt:lpstr>
      <vt:lpstr>Times New Roman</vt:lpstr>
      <vt:lpstr>Wingdings</vt:lpstr>
      <vt:lpstr>Office Theme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Renato</dc:creator>
  <cp:lastModifiedBy>Silvana A. Barbosa</cp:lastModifiedBy>
  <cp:revision>24</cp:revision>
  <dcterms:created xsi:type="dcterms:W3CDTF">2019-07-16T13:41:29Z</dcterms:created>
  <dcterms:modified xsi:type="dcterms:W3CDTF">2024-06-14T16:35:17Z</dcterms:modified>
  <dc:language>pt-BR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12.0000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Apresentação na tela (4:3)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4</vt:i4>
  </property>
</Properties>
</file>