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0684450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14">
          <p15:clr>
            <a:srgbClr val="A4A3A4"/>
          </p15:clr>
        </p15:guide>
        <p15:guide id="2" pos="90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FF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9433" autoAdjust="0"/>
    <p:restoredTop sz="94660"/>
  </p:normalViewPr>
  <p:slideViewPr>
    <p:cSldViewPr snapToGrid="0">
      <p:cViewPr varScale="1">
        <p:scale>
          <a:sx n="11" d="100"/>
          <a:sy n="11" d="100"/>
        </p:scale>
        <p:origin x="2572" y="196"/>
      </p:cViewPr>
      <p:guideLst>
        <p:guide orient="horz" pos="12814"/>
        <p:guide pos="90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588" y="12638088"/>
            <a:ext cx="24482425" cy="872172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1175" y="23055263"/>
            <a:ext cx="20161250" cy="10396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051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9863" y="1630363"/>
            <a:ext cx="25923875" cy="678021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39863" y="9493250"/>
            <a:ext cx="25923875" cy="268493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A0536084-2ACC-49A7-AF40-0C96D494B82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562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3563" y="1630363"/>
            <a:ext cx="6480175" cy="3471227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39863" y="1630363"/>
            <a:ext cx="19291300" cy="34712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8ACB6CB8-B4F5-44DC-B2BD-49E169E8285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132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9863" y="1630363"/>
            <a:ext cx="25923875" cy="678021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9863" y="9493250"/>
            <a:ext cx="25923875" cy="26849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E7306FD3-70B7-4604-AE07-9DB9BDCD5E8B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29968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4888" y="26142950"/>
            <a:ext cx="24484012" cy="80803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4888" y="17243425"/>
            <a:ext cx="24484012" cy="88995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54261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9863" y="1630363"/>
            <a:ext cx="25923875" cy="678021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9863" y="9493250"/>
            <a:ext cx="12885737" cy="268493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78000" y="9493250"/>
            <a:ext cx="12885738" cy="268493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29391596-6B61-4034-BA2E-2DD74A312A4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991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9863" y="1628775"/>
            <a:ext cx="25923875" cy="678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39863" y="9107488"/>
            <a:ext cx="12726987" cy="3794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39863" y="12901613"/>
            <a:ext cx="12726987" cy="2344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988" y="9107488"/>
            <a:ext cx="12731750" cy="3794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988" y="12901613"/>
            <a:ext cx="12731750" cy="2344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C7BB5696-D974-49AA-84C5-C4A50B15947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363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9863" y="1630363"/>
            <a:ext cx="25923875" cy="678021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0109C21B-6B63-44C3-A736-8172E96941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494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3BA7E991-FC40-4FAA-8549-5D744A6F4DF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05675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9863" y="1619250"/>
            <a:ext cx="9475787" cy="68945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725" y="1619250"/>
            <a:ext cx="16102013" cy="347233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39863" y="8513763"/>
            <a:ext cx="9475787" cy="27828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AC712B29-ED48-4B80-940E-25ED846794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176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150" y="28479750"/>
            <a:ext cx="17283113" cy="3360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150" y="3635375"/>
            <a:ext cx="17283113" cy="24410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150" y="31840488"/>
            <a:ext cx="17283113" cy="477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39863" y="37045900"/>
            <a:ext cx="67214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40913" y="37045900"/>
            <a:ext cx="9121775" cy="2830513"/>
          </a:xfrm>
          <a:prstGeom prst="rect">
            <a:avLst/>
          </a:prstGeom>
        </p:spPr>
        <p:txBody>
          <a:bodyPr/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642263" y="37045900"/>
            <a:ext cx="6721475" cy="2830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fld id="{D417A625-4A49-421F-A49F-1B682269A3D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371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2" descr="IMG-Logo CII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971550"/>
            <a:ext cx="40767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100584"/>
            <a:ext cx="28803600" cy="34532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3" r:id="rId2"/>
    <p:sldLayoutId id="2147483812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iming>
    <p:tnLst>
      <p:par>
        <p:cTn id="1" dur="indefinite" restart="never" nodeType="tmRoot"/>
      </p:par>
    </p:tnLst>
  </p:timing>
  <p:txStyles>
    <p:titleStyle>
      <a:lvl1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2pPr>
      <a:lvl3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3pPr>
      <a:lvl4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4pPr>
      <a:lvl5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5pPr>
      <a:lvl6pPr marL="4572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6pPr>
      <a:lvl7pPr marL="9144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7pPr>
      <a:lvl8pPr marL="13716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8pPr>
      <a:lvl9pPr marL="18288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9pPr>
    </p:titleStyle>
    <p:bodyStyle>
      <a:lvl1pPr marL="1487488" indent="-1487488" algn="l" defTabSz="3967163" rtl="0" eaLnBrk="0" fontAlgn="base" hangingPunct="0">
        <a:spcBef>
          <a:spcPct val="20000"/>
        </a:spcBef>
        <a:spcAft>
          <a:spcPct val="0"/>
        </a:spcAft>
        <a:buChar char="•"/>
        <a:defRPr sz="14100">
          <a:solidFill>
            <a:schemeClr val="tx1"/>
          </a:solidFill>
          <a:latin typeface="+mn-lt"/>
          <a:ea typeface="+mn-ea"/>
          <a:cs typeface="+mn-cs"/>
        </a:defRPr>
      </a:lvl1pPr>
      <a:lvl2pPr marL="3224213" indent="-1236663" algn="l" defTabSz="3967163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</a:defRPr>
      </a:lvl2pPr>
      <a:lvl3pPr marL="4960938" indent="-993775" algn="l" defTabSz="3967163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48488" indent="-993775" algn="l" defTabSz="3967163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29688" indent="-993775" algn="l" defTabSz="3967163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86888" indent="-993775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4088" indent="-993775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1288" indent="-993775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58488" indent="-993775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ChangeArrowheads="1"/>
          </p:cNvSpPr>
          <p:nvPr/>
        </p:nvSpPr>
        <p:spPr bwMode="auto">
          <a:xfrm>
            <a:off x="27724100" y="39604950"/>
            <a:ext cx="1079500" cy="1079500"/>
          </a:xfrm>
          <a:prstGeom prst="rect">
            <a:avLst/>
          </a:prstGeom>
          <a:noFill/>
          <a:ln w="9525">
            <a:solidFill>
              <a:srgbClr val="FFCC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4033" tIns="42017" rIns="84033" bIns="42017" anchor="ctr"/>
          <a:lstStyle>
            <a:lvl1pPr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0" y="39604950"/>
            <a:ext cx="1079500" cy="1079500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4033" tIns="42017" rIns="84033" bIns="42017" anchor="ctr"/>
          <a:lstStyle>
            <a:lvl1pPr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27724100" y="0"/>
            <a:ext cx="1079500" cy="1079500"/>
          </a:xfrm>
          <a:prstGeom prst="rect">
            <a:avLst/>
          </a:prstGeom>
          <a:noFill/>
          <a:ln w="9525">
            <a:solidFill>
              <a:srgbClr val="FFCC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4013" tIns="42008" rIns="84013" bIns="42008" anchor="ctr"/>
          <a:lstStyle>
            <a:lvl1pPr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11269" name="Rectangle 8"/>
          <p:cNvSpPr>
            <a:spLocks noChangeArrowheads="1"/>
          </p:cNvSpPr>
          <p:nvPr/>
        </p:nvSpPr>
        <p:spPr bwMode="auto">
          <a:xfrm>
            <a:off x="0" y="0"/>
            <a:ext cx="1079500" cy="1079500"/>
          </a:xfrm>
          <a:prstGeom prst="rect">
            <a:avLst/>
          </a:prstGeom>
          <a:noFill/>
          <a:ln w="9525">
            <a:solidFill>
              <a:srgbClr val="FFCC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4013" tIns="42008" rIns="84013" bIns="42008" anchor="ctr"/>
          <a:lstStyle>
            <a:lvl1pPr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644900"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644900" eaLnBrk="0" fontAlgn="base" hangingPunct="0">
              <a:spcBef>
                <a:spcPct val="0"/>
              </a:spcBef>
              <a:spcAft>
                <a:spcPct val="0"/>
              </a:spcAft>
              <a:defRPr sz="7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967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7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967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7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Design padrão</vt:lpstr>
      <vt:lpstr>Apresentação do PowerPoint</vt:lpstr>
    </vt:vector>
  </TitlesOfParts>
  <Company>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Renato Abeilar Romeiro Gomes</dc:creator>
  <cp:lastModifiedBy>Silvana A. Barbosa</cp:lastModifiedBy>
  <cp:revision>116</cp:revision>
  <dcterms:created xsi:type="dcterms:W3CDTF">2008-03-25T14:18:15Z</dcterms:created>
  <dcterms:modified xsi:type="dcterms:W3CDTF">2024-06-14T16:19:07Z</dcterms:modified>
</cp:coreProperties>
</file>