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3600" cy="40682863"/>
  <p:notesSz cx="6797675" cy="9926638"/>
  <p:defaultTextStyle>
    <a:defPPr>
      <a:defRPr lang="pt-BR"/>
    </a:defPPr>
    <a:lvl1pPr marL="0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1pPr>
    <a:lvl2pPr marL="1985300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2pPr>
    <a:lvl3pPr marL="3970599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3pPr>
    <a:lvl4pPr marL="5955899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4pPr>
    <a:lvl5pPr marL="7941198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5pPr>
    <a:lvl6pPr marL="9926498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6pPr>
    <a:lvl7pPr marL="11911797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7pPr>
    <a:lvl8pPr marL="13897097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8pPr>
    <a:lvl9pPr marL="15882396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14" userDrawn="1">
          <p15:clr>
            <a:srgbClr val="A4A3A4"/>
          </p15:clr>
        </p15:guide>
        <p15:guide id="2" pos="90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6"/>
    <p:restoredTop sz="91803" autoAdjust="0"/>
  </p:normalViewPr>
  <p:slideViewPr>
    <p:cSldViewPr>
      <p:cViewPr>
        <p:scale>
          <a:sx n="40" d="100"/>
          <a:sy n="40" d="100"/>
        </p:scale>
        <p:origin x="1392" y="-246"/>
      </p:cViewPr>
      <p:guideLst>
        <p:guide orient="horz" pos="12814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CE832-7DD5-459D-BC34-53A40576B556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12975" y="1241425"/>
            <a:ext cx="2371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236B9-8F91-48D3-8CBF-EF7072A61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46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6236B9-8F91-48D3-8CBF-EF7072A61A6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368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picture containing indoor, cake, table, decorated&#10;&#10;Description automatically generated">
            <a:extLst>
              <a:ext uri="{FF2B5EF4-FFF2-40B4-BE49-F238E27FC236}">
                <a16:creationId xmlns:a16="http://schemas.microsoft.com/office/drawing/2014/main" id="{FB21379F-849E-BE4D-9969-685BF95107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96" y="827258"/>
            <a:ext cx="2962307" cy="2880000"/>
          </a:xfrm>
          <a:prstGeom prst="rect">
            <a:avLst/>
          </a:prstGeom>
        </p:spPr>
      </p:pic>
      <p:sp>
        <p:nvSpPr>
          <p:cNvPr id="4" name="Espaço Reservado para Imagem 3"/>
          <p:cNvSpPr>
            <a:spLocks noGrp="1"/>
          </p:cNvSpPr>
          <p:nvPr>
            <p:ph type="pic" sz="quarter" idx="10"/>
          </p:nvPr>
        </p:nvSpPr>
        <p:spPr>
          <a:xfrm>
            <a:off x="841095" y="36327208"/>
            <a:ext cx="27098209" cy="4355656"/>
          </a:xfrm>
        </p:spPr>
        <p:txBody>
          <a:bodyPr/>
          <a:lstStyle/>
          <a:p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517" y="36903271"/>
            <a:ext cx="15318067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04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180" y="1629201"/>
            <a:ext cx="25923240" cy="6780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9492675"/>
            <a:ext cx="25923240" cy="26848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440180" y="37706992"/>
            <a:ext cx="6720840" cy="21659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9049E-697D-4A56-B5E9-3C1D9222E695}" type="datetimeFigureOut">
              <a:rPr lang="pt-BR" smtClean="0"/>
              <a:pPr/>
              <a:t>07/05/2025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841230" y="37706992"/>
            <a:ext cx="9121140" cy="21659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642580" y="37706992"/>
            <a:ext cx="6720840" cy="21659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4E445-6678-4355-AD1F-BEEDA08C01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457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0CE0143-A9C3-4933-9CE4-409E71DF2884}"/>
              </a:ext>
            </a:extLst>
          </p:cNvPr>
          <p:cNvCxnSpPr/>
          <p:nvPr/>
        </p:nvCxnSpPr>
        <p:spPr>
          <a:xfrm>
            <a:off x="744319" y="2863"/>
            <a:ext cx="0" cy="40680000"/>
          </a:xfrm>
          <a:prstGeom prst="line">
            <a:avLst/>
          </a:prstGeom>
          <a:ln w="6350">
            <a:solidFill>
              <a:schemeClr val="accent1">
                <a:alpha val="48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DF0EAFBE-E72D-4151-B69F-9E20051BA5F5}"/>
              </a:ext>
            </a:extLst>
          </p:cNvPr>
          <p:cNvCxnSpPr/>
          <p:nvPr/>
        </p:nvCxnSpPr>
        <p:spPr>
          <a:xfrm>
            <a:off x="28076950" y="-13973"/>
            <a:ext cx="0" cy="40680000"/>
          </a:xfrm>
          <a:prstGeom prst="line">
            <a:avLst/>
          </a:prstGeom>
          <a:ln w="6350">
            <a:solidFill>
              <a:schemeClr val="accent1">
                <a:alpha val="48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D9532E97-8DC2-4B48-8A55-7DD10AB38560}"/>
              </a:ext>
            </a:extLst>
          </p:cNvPr>
          <p:cNvCxnSpPr/>
          <p:nvPr/>
        </p:nvCxnSpPr>
        <p:spPr>
          <a:xfrm>
            <a:off x="200" y="745730"/>
            <a:ext cx="28800000" cy="0"/>
          </a:xfrm>
          <a:prstGeom prst="line">
            <a:avLst/>
          </a:prstGeom>
          <a:ln w="6350">
            <a:solidFill>
              <a:schemeClr val="accent1">
                <a:alpha val="48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E7DA8D2-7E6B-48C0-A507-342465E52BB6}"/>
              </a:ext>
            </a:extLst>
          </p:cNvPr>
          <p:cNvCxnSpPr/>
          <p:nvPr/>
        </p:nvCxnSpPr>
        <p:spPr>
          <a:xfrm>
            <a:off x="-7420" y="39901481"/>
            <a:ext cx="28800000" cy="0"/>
          </a:xfrm>
          <a:prstGeom prst="line">
            <a:avLst/>
          </a:prstGeom>
          <a:ln w="6350">
            <a:solidFill>
              <a:schemeClr val="accent1">
                <a:alpha val="48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4FAEBDD-09BB-406D-B90A-F15C5FF57558}"/>
              </a:ext>
            </a:extLst>
          </p:cNvPr>
          <p:cNvSpPr txBox="1"/>
          <p:nvPr/>
        </p:nvSpPr>
        <p:spPr>
          <a:xfrm rot="16200000">
            <a:off x="-20015096" y="19994539"/>
            <a:ext cx="4069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  <a:endParaRPr lang="pt-BR" sz="3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D8CBFE73-5E8F-458E-8E8E-ECFEF5427F39}"/>
              </a:ext>
            </a:extLst>
          </p:cNvPr>
          <p:cNvSpPr txBox="1"/>
          <p:nvPr/>
        </p:nvSpPr>
        <p:spPr>
          <a:xfrm rot="16200000">
            <a:off x="8153218" y="19949381"/>
            <a:ext cx="40606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id="{50949A9C-2E7C-44D8-848C-FA26C1F19924}"/>
              </a:ext>
            </a:extLst>
          </p:cNvPr>
          <p:cNvSpPr txBox="1"/>
          <p:nvPr/>
        </p:nvSpPr>
        <p:spPr>
          <a:xfrm>
            <a:off x="741100" y="7587775"/>
            <a:ext cx="27318181" cy="693931"/>
          </a:xfrm>
          <a:prstGeom prst="rect">
            <a:avLst/>
          </a:prstGeom>
        </p:spPr>
        <p:txBody>
          <a:bodyPr vert="horz" wrap="square" lIns="0" tIns="24407" rIns="0" bIns="0" rtlCol="0">
            <a:spAutoFit/>
          </a:bodyPr>
          <a:lstStyle/>
          <a:p>
            <a:pPr marL="25692" algn="ctr">
              <a:spcBef>
                <a:spcPts val="192"/>
              </a:spcBef>
            </a:pPr>
            <a:r>
              <a:rPr sz="4349" b="1" spc="-263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4349" b="1" spc="-463" dirty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sz="4349" b="1" spc="-3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349" b="1" spc="-212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4349" b="1" spc="-212" dirty="0" smtClean="0">
                <a:latin typeface="Arial" panose="020B0604020202020204" pitchFamily="34" charset="0"/>
                <a:cs typeface="Arial" panose="020B0604020202020204" pitchFamily="34" charset="0"/>
              </a:rPr>
              <a:t>5XXX</a:t>
            </a:r>
            <a:endParaRPr sz="434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05CF618-675A-41F8-BC73-8A733E91EE7D}"/>
              </a:ext>
            </a:extLst>
          </p:cNvPr>
          <p:cNvSpPr txBox="1"/>
          <p:nvPr/>
        </p:nvSpPr>
        <p:spPr>
          <a:xfrm>
            <a:off x="4608717" y="893954"/>
            <a:ext cx="22970545" cy="6297208"/>
          </a:xfrm>
          <a:prstGeom prst="rect">
            <a:avLst/>
          </a:prstGeom>
        </p:spPr>
        <p:txBody>
          <a:bodyPr vert="horz" wrap="square" lIns="0" tIns="75791" rIns="0" bIns="0" rtlCol="0">
            <a:spAutoFit/>
          </a:bodyPr>
          <a:lstStyle/>
          <a:p>
            <a:pPr marL="854262" marR="61661" algn="ctr">
              <a:lnSpc>
                <a:spcPts val="7728"/>
              </a:lnSpc>
              <a:spcBef>
                <a:spcPts val="597"/>
              </a:spcBef>
            </a:pPr>
            <a:r>
              <a:rPr lang="pt-BR" sz="7000" b="1" spc="-71" dirty="0">
                <a:latin typeface="Arial" panose="020B0604020202020204" pitchFamily="34" charset="0"/>
                <a:cs typeface="Arial" panose="020B0604020202020204" pitchFamily="34" charset="0"/>
              </a:rPr>
              <a:t>Título XXXXXXXXX</a:t>
            </a:r>
          </a:p>
          <a:p>
            <a:pPr marL="854262" marR="61661" algn="ctr">
              <a:lnSpc>
                <a:spcPts val="7728"/>
              </a:lnSpc>
              <a:spcBef>
                <a:spcPts val="597"/>
              </a:spcBef>
            </a:pPr>
            <a:r>
              <a:rPr lang="pt-BR" sz="7000" b="1" spc="-71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</a:t>
            </a:r>
            <a:endParaRPr sz="7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87593" marR="1941038" algn="ctr">
              <a:spcBef>
                <a:spcPts val="1200"/>
              </a:spcBef>
            </a:pPr>
            <a:r>
              <a:rPr lang="pt-BR" sz="3200" spc="-162" dirty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7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57" baseline="291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3200" spc="-172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3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16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lang="pt-BR" sz="3200" spc="3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73" baseline="29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3200" spc="-182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45" dirty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73" baseline="29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3200" spc="-182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200" spc="-18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9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999" baseline="291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3200" spc="-303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182" dirty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789" baseline="291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3200" spc="-303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55" dirty="0">
                <a:latin typeface="Arial" panose="020B0604020202020204" pitchFamily="34" charset="0"/>
                <a:cs typeface="Arial" panose="020B0604020202020204" pitchFamily="34" charset="0"/>
              </a:rPr>
              <a:t> Nome </a:t>
            </a:r>
            <a:r>
              <a:rPr lang="pt-BR" sz="3200" b="1" spc="-10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121" baseline="291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3200" b="1" spc="-121" baseline="29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200" baseline="29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2817139" algn="ctr">
              <a:spcBef>
                <a:spcPts val="3075"/>
              </a:spcBef>
            </a:pPr>
            <a:r>
              <a:rPr sz="2800" spc="-257" baseline="49019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2800" spc="-172" dirty="0">
                <a:latin typeface="Arial" panose="020B0604020202020204" pitchFamily="34" charset="0"/>
                <a:cs typeface="Arial" panose="020B0604020202020204" pitchFamily="34" charset="0"/>
              </a:rPr>
              <a:t>Autor,</a:t>
            </a:r>
            <a:r>
              <a:rPr sz="2800" spc="-34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spc="-136" baseline="42483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800" spc="-142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2844115" algn="ctr">
              <a:spcBef>
                <a:spcPts val="61"/>
              </a:spcBef>
            </a:pPr>
            <a:r>
              <a:rPr lang="pt-BR" sz="2800" spc="-136" baseline="42483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800" spc="-142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sz="2800" spc="-152" baseline="42483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spc="-101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2800" spc="-101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t-BR" sz="2800" spc="-101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2800" spc="-101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sz="2731" dirty="0">
              <a:latin typeface="Verdana"/>
              <a:cs typeface="Verdana"/>
            </a:endParaRPr>
          </a:p>
        </p:txBody>
      </p:sp>
      <p:sp>
        <p:nvSpPr>
          <p:cNvPr id="21" name="CaixaDeTexto 8">
            <a:extLst>
              <a:ext uri="{FF2B5EF4-FFF2-40B4-BE49-F238E27FC236}">
                <a16:creationId xmlns:a16="http://schemas.microsoft.com/office/drawing/2014/main" id="{6A543DD2-BA78-4B1F-9181-EC6DB4EDF4E6}"/>
              </a:ext>
            </a:extLst>
          </p:cNvPr>
          <p:cNvSpPr txBox="1"/>
          <p:nvPr/>
        </p:nvSpPr>
        <p:spPr>
          <a:xfrm>
            <a:off x="792288" y="9036175"/>
            <a:ext cx="12999720" cy="861774"/>
          </a:xfrm>
          <a:prstGeom prst="rect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>
                <a:ln>
                  <a:noFill/>
                </a:ln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INTRODUÇÃO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3CF32D5B-A439-43B2-9FF7-C3B7EAB7E2BB}"/>
              </a:ext>
            </a:extLst>
          </p:cNvPr>
          <p:cNvCxnSpPr/>
          <p:nvPr/>
        </p:nvCxnSpPr>
        <p:spPr>
          <a:xfrm>
            <a:off x="3400" y="36327207"/>
            <a:ext cx="28800000" cy="0"/>
          </a:xfrm>
          <a:prstGeom prst="line">
            <a:avLst/>
          </a:prstGeom>
          <a:ln w="6350">
            <a:solidFill>
              <a:schemeClr val="accent1">
                <a:alpha val="48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8">
            <a:extLst>
              <a:ext uri="{FF2B5EF4-FFF2-40B4-BE49-F238E27FC236}">
                <a16:creationId xmlns:a16="http://schemas.microsoft.com/office/drawing/2014/main" id="{FD5201B2-F4F5-442E-B8D6-4F58696582A5}"/>
              </a:ext>
            </a:extLst>
          </p:cNvPr>
          <p:cNvSpPr txBox="1"/>
          <p:nvPr/>
        </p:nvSpPr>
        <p:spPr>
          <a:xfrm>
            <a:off x="15083600" y="9036175"/>
            <a:ext cx="12999720" cy="861774"/>
          </a:xfrm>
          <a:prstGeom prst="rect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>
                <a:ln>
                  <a:noFill/>
                </a:ln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XXXXXXXXX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087E8419-97B7-4F6C-A663-917F04CC5575}"/>
              </a:ext>
            </a:extLst>
          </p:cNvPr>
          <p:cNvSpPr txBox="1"/>
          <p:nvPr/>
        </p:nvSpPr>
        <p:spPr>
          <a:xfrm>
            <a:off x="761989" y="10225925"/>
            <a:ext cx="12975681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Corpo do texto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9684B88-BDD8-4F17-A6CB-7FD458460A86}"/>
              </a:ext>
            </a:extLst>
          </p:cNvPr>
          <p:cNvSpPr txBox="1"/>
          <p:nvPr/>
        </p:nvSpPr>
        <p:spPr>
          <a:xfrm>
            <a:off x="-79061" y="59057"/>
            <a:ext cx="28800000" cy="668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</p:spTree>
    <p:extLst>
      <p:ext uri="{BB962C8B-B14F-4D97-AF65-F5344CB8AC3E}">
        <p14:creationId xmlns:p14="http://schemas.microsoft.com/office/powerpoint/2010/main" val="3166597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257</Words>
  <Application>Microsoft Office PowerPoint</Application>
  <PresentationFormat>Personalizar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Katia</cp:lastModifiedBy>
  <cp:revision>46</cp:revision>
  <cp:lastPrinted>2025-03-13T16:25:26Z</cp:lastPrinted>
  <dcterms:created xsi:type="dcterms:W3CDTF">2020-08-03T16:55:45Z</dcterms:created>
  <dcterms:modified xsi:type="dcterms:W3CDTF">2025-05-07T12:41:23Z</dcterms:modified>
</cp:coreProperties>
</file>