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0682863"/>
  <p:notesSz cx="6858000" cy="9144000"/>
  <p:defaultTextStyle>
    <a:defPPr>
      <a:defRPr lang="pt-BR"/>
    </a:defPPr>
    <a:lvl1pPr marL="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1pPr>
    <a:lvl2pPr marL="198530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2pPr>
    <a:lvl3pPr marL="39705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3pPr>
    <a:lvl4pPr marL="59558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4pPr>
    <a:lvl5pPr marL="79411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5pPr>
    <a:lvl6pPr marL="99264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6pPr>
    <a:lvl7pPr marL="119117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7pPr>
    <a:lvl8pPr marL="138970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8pPr>
    <a:lvl9pPr marL="15882396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346"/>
    <p:restoredTop sz="91803" autoAdjust="0"/>
  </p:normalViewPr>
  <p:slideViewPr>
    <p:cSldViewPr>
      <p:cViewPr>
        <p:scale>
          <a:sx n="20" d="100"/>
          <a:sy n="20" d="100"/>
        </p:scale>
        <p:origin x="1472" y="-2028"/>
      </p:cViewPr>
      <p:guideLst>
        <p:guide orient="horz" pos="12814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indoor, cake, table, decorated&#10;&#10;Description automatically generated">
            <a:extLst>
              <a:ext uri="{FF2B5EF4-FFF2-40B4-BE49-F238E27FC236}">
                <a16:creationId xmlns:a16="http://schemas.microsoft.com/office/drawing/2014/main" id="{FB21379F-849E-BE4D-9969-685BF9510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6" y="827258"/>
            <a:ext cx="296230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629201"/>
            <a:ext cx="25923240" cy="678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492675"/>
            <a:ext cx="25923240" cy="2684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81052"/>
            <a:ext cx="28803600" cy="363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7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744319" y="286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8062499" y="-1397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00" y="745730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-7420" y="399276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 rot="16200000">
            <a:off x="-3685939" y="184935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DD0D2A-03D1-4348-A0EF-98F501119F42}"/>
              </a:ext>
            </a:extLst>
          </p:cNvPr>
          <p:cNvSpPr txBox="1"/>
          <p:nvPr/>
        </p:nvSpPr>
        <p:spPr>
          <a:xfrm rot="16200000">
            <a:off x="24355642" y="186459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D8E2F09-AD22-48F3-9FD7-E5AC7F71E745}"/>
              </a:ext>
            </a:extLst>
          </p:cNvPr>
          <p:cNvSpPr txBox="1"/>
          <p:nvPr/>
        </p:nvSpPr>
        <p:spPr>
          <a:xfrm>
            <a:off x="10375776" y="112687"/>
            <a:ext cx="808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DD367E07-35F1-4B45-A147-A0FF04443CFB}"/>
              </a:ext>
            </a:extLst>
          </p:cNvPr>
          <p:cNvCxnSpPr/>
          <p:nvPr/>
        </p:nvCxnSpPr>
        <p:spPr>
          <a:xfrm>
            <a:off x="-45682" y="363272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9">
            <a:extLst>
              <a:ext uri="{FF2B5EF4-FFF2-40B4-BE49-F238E27FC236}">
                <a16:creationId xmlns:a16="http://schemas.microsoft.com/office/drawing/2014/main" id="{605CF618-675A-41F8-BC73-8A733E91EE7D}"/>
              </a:ext>
            </a:extLst>
          </p:cNvPr>
          <p:cNvSpPr txBox="1"/>
          <p:nvPr/>
        </p:nvSpPr>
        <p:spPr>
          <a:xfrm>
            <a:off x="4608717" y="893954"/>
            <a:ext cx="22970545" cy="7604810"/>
          </a:xfrm>
          <a:prstGeom prst="rect">
            <a:avLst/>
          </a:prstGeom>
        </p:spPr>
        <p:txBody>
          <a:bodyPr vert="horz" wrap="square" lIns="0" tIns="75791" rIns="0" bIns="0" rtlCol="0">
            <a:spAutoFit/>
          </a:bodyPr>
          <a:lstStyle/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Título XXXXXXXXX</a:t>
            </a:r>
          </a:p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</a:t>
            </a:r>
            <a:endParaRPr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87593" marR="1941038" algn="ctr">
              <a:spcBef>
                <a:spcPts val="1200"/>
              </a:spcBef>
            </a:pP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7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57" baseline="29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spc="-17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999" baseline="29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182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789" baseline="29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121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200" spc="-182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200" b="1" spc="-999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3200" baseline="29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17139" algn="ctr">
              <a:spcBef>
                <a:spcPts val="3075"/>
              </a:spcBef>
            </a:pPr>
            <a:r>
              <a:rPr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7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44115" algn="ctr">
              <a:spcBef>
                <a:spcPts val="61"/>
              </a:spcBef>
            </a:pPr>
            <a:r>
              <a:rPr lang="pt-BR" sz="2800" spc="-136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t-BR" sz="2800" spc="-101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sz="2731" dirty="0">
              <a:latin typeface="Verdana"/>
              <a:cs typeface="Verdana"/>
            </a:endParaRPr>
          </a:p>
        </p:txBody>
      </p:sp>
      <p:sp>
        <p:nvSpPr>
          <p:cNvPr id="15" name="CaixaDeTexto 8">
            <a:extLst>
              <a:ext uri="{FF2B5EF4-FFF2-40B4-BE49-F238E27FC236}">
                <a16:creationId xmlns:a16="http://schemas.microsoft.com/office/drawing/2014/main" id="{6A543DD2-BA78-4B1F-9181-EC6DB4EDF4E6}"/>
              </a:ext>
            </a:extLst>
          </p:cNvPr>
          <p:cNvSpPr txBox="1"/>
          <p:nvPr/>
        </p:nvSpPr>
        <p:spPr>
          <a:xfrm>
            <a:off x="792288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20" name="CaixaDeTexto 8">
            <a:extLst>
              <a:ext uri="{FF2B5EF4-FFF2-40B4-BE49-F238E27FC236}">
                <a16:creationId xmlns:a16="http://schemas.microsoft.com/office/drawing/2014/main" id="{FD5201B2-F4F5-442E-B8D6-4F58696582A5}"/>
              </a:ext>
            </a:extLst>
          </p:cNvPr>
          <p:cNvSpPr txBox="1"/>
          <p:nvPr/>
        </p:nvSpPr>
        <p:spPr>
          <a:xfrm>
            <a:off x="15083600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XXXXXXXXX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87E8419-97B7-4F6C-A663-917F04CC5575}"/>
              </a:ext>
            </a:extLst>
          </p:cNvPr>
          <p:cNvSpPr txBox="1"/>
          <p:nvPr/>
        </p:nvSpPr>
        <p:spPr>
          <a:xfrm>
            <a:off x="761989" y="10225925"/>
            <a:ext cx="1297568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50949A9C-2E7C-44D8-848C-FA26C1F19924}"/>
              </a:ext>
            </a:extLst>
          </p:cNvPr>
          <p:cNvSpPr txBox="1"/>
          <p:nvPr/>
        </p:nvSpPr>
        <p:spPr>
          <a:xfrm>
            <a:off x="741100" y="7910196"/>
            <a:ext cx="27318181" cy="693931"/>
          </a:xfrm>
          <a:prstGeom prst="rect">
            <a:avLst/>
          </a:prstGeom>
        </p:spPr>
        <p:txBody>
          <a:bodyPr vert="horz" wrap="square" lIns="0" tIns="24407" rIns="0" bIns="0" rtlCol="0">
            <a:spAutoFit/>
          </a:bodyPr>
          <a:lstStyle/>
          <a:p>
            <a:pPr marL="25692" algn="ctr">
              <a:spcBef>
                <a:spcPts val="192"/>
              </a:spcBef>
            </a:pPr>
            <a:r>
              <a:rPr sz="4349" b="1" spc="-26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349" b="1" spc="-463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sz="4349" b="1" spc="-3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5XXX</a:t>
            </a:r>
            <a:endParaRPr sz="434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97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266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Silvana A. Barbosa</cp:lastModifiedBy>
  <cp:revision>47</cp:revision>
  <dcterms:created xsi:type="dcterms:W3CDTF">2020-08-03T16:55:45Z</dcterms:created>
  <dcterms:modified xsi:type="dcterms:W3CDTF">2025-06-13T16:04:07Z</dcterms:modified>
</cp:coreProperties>
</file>