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8803600" cy="40682863"/>
  <p:notesSz cx="6858000" cy="9144000"/>
  <p:defaultTextStyle>
    <a:defPPr>
      <a:defRPr lang="pt-BR"/>
    </a:defPPr>
    <a:lvl1pPr marL="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1pPr>
    <a:lvl2pPr marL="1985300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2pPr>
    <a:lvl3pPr marL="39705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3pPr>
    <a:lvl4pPr marL="5955899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4pPr>
    <a:lvl5pPr marL="79411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5pPr>
    <a:lvl6pPr marL="9926498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6pPr>
    <a:lvl7pPr marL="119117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7pPr>
    <a:lvl8pPr marL="13897097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8pPr>
    <a:lvl9pPr marL="15882396" algn="l" defTabSz="3970599" rtl="0" eaLnBrk="1" latinLnBrk="0" hangingPunct="1">
      <a:defRPr sz="78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814" userDrawn="1">
          <p15:clr>
            <a:srgbClr val="A4A3A4"/>
          </p15:clr>
        </p15:guide>
        <p15:guide id="2" pos="90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46"/>
    <p:restoredTop sz="91803" autoAdjust="0"/>
  </p:normalViewPr>
  <p:slideViewPr>
    <p:cSldViewPr>
      <p:cViewPr>
        <p:scale>
          <a:sx n="20" d="100"/>
          <a:sy n="20" d="100"/>
        </p:scale>
        <p:origin x="1472" y="-2332"/>
      </p:cViewPr>
      <p:guideLst>
        <p:guide orient="horz" pos="12814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A picture containing indoor, cake, table, decorated&#10;&#10;Description automatically generated">
            <a:extLst>
              <a:ext uri="{FF2B5EF4-FFF2-40B4-BE49-F238E27FC236}">
                <a16:creationId xmlns:a16="http://schemas.microsoft.com/office/drawing/2014/main" id="{FB21379F-849E-BE4D-9969-685BF95107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096" y="827258"/>
            <a:ext cx="2962307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045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629201"/>
            <a:ext cx="25923240" cy="6780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492675"/>
            <a:ext cx="25923240" cy="26848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224" y="36687247"/>
            <a:ext cx="28443160" cy="3661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57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>
            <a:off x="744319" y="286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28062499" y="-13973"/>
            <a:ext cx="0" cy="4068000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to 15"/>
          <p:cNvCxnSpPr/>
          <p:nvPr/>
        </p:nvCxnSpPr>
        <p:spPr>
          <a:xfrm>
            <a:off x="200" y="745730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/>
          <p:cNvCxnSpPr/>
          <p:nvPr/>
        </p:nvCxnSpPr>
        <p:spPr>
          <a:xfrm>
            <a:off x="-7420" y="399276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aixaDeTexto 17"/>
          <p:cNvSpPr txBox="1"/>
          <p:nvPr/>
        </p:nvSpPr>
        <p:spPr>
          <a:xfrm rot="16200000">
            <a:off x="-3685939" y="184935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EDD0D2A-03D1-4348-A0EF-98F501119F42}"/>
              </a:ext>
            </a:extLst>
          </p:cNvPr>
          <p:cNvSpPr txBox="1"/>
          <p:nvPr/>
        </p:nvSpPr>
        <p:spPr>
          <a:xfrm rot="16200000">
            <a:off x="24355642" y="18645962"/>
            <a:ext cx="80842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D8E2F09-AD22-48F3-9FD7-E5AC7F71E745}"/>
              </a:ext>
            </a:extLst>
          </p:cNvPr>
          <p:cNvSpPr txBox="1"/>
          <p:nvPr/>
        </p:nvSpPr>
        <p:spPr>
          <a:xfrm>
            <a:off x="10375776" y="112687"/>
            <a:ext cx="8084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3600" dirty="0">
                <a:solidFill>
                  <a:schemeClr val="tx1">
                    <a:alpha val="2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Não ultrapasse as margens tracejadas</a:t>
            </a:r>
          </a:p>
        </p:txBody>
      </p: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DD367E07-35F1-4B45-A147-A0FF04443CFB}"/>
              </a:ext>
            </a:extLst>
          </p:cNvPr>
          <p:cNvCxnSpPr/>
          <p:nvPr/>
        </p:nvCxnSpPr>
        <p:spPr>
          <a:xfrm>
            <a:off x="-45682" y="36327207"/>
            <a:ext cx="28800000" cy="0"/>
          </a:xfrm>
          <a:prstGeom prst="line">
            <a:avLst/>
          </a:prstGeom>
          <a:ln w="6350">
            <a:solidFill>
              <a:schemeClr val="accent1">
                <a:alpha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bject 9">
            <a:extLst>
              <a:ext uri="{FF2B5EF4-FFF2-40B4-BE49-F238E27FC236}">
                <a16:creationId xmlns:a16="http://schemas.microsoft.com/office/drawing/2014/main" id="{605CF618-675A-41F8-BC73-8A733E91EE7D}"/>
              </a:ext>
            </a:extLst>
          </p:cNvPr>
          <p:cNvSpPr txBox="1"/>
          <p:nvPr/>
        </p:nvSpPr>
        <p:spPr>
          <a:xfrm>
            <a:off x="4608717" y="893954"/>
            <a:ext cx="22970545" cy="7604810"/>
          </a:xfrm>
          <a:prstGeom prst="rect">
            <a:avLst/>
          </a:prstGeom>
        </p:spPr>
        <p:txBody>
          <a:bodyPr vert="horz" wrap="square" lIns="0" tIns="75791" rIns="0" bIns="0" rtlCol="0">
            <a:spAutoFit/>
          </a:bodyPr>
          <a:lstStyle/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Título XXXXXXXXX</a:t>
            </a:r>
          </a:p>
          <a:p>
            <a:pPr marL="854262" marR="61661" algn="ctr">
              <a:lnSpc>
                <a:spcPts val="7728"/>
              </a:lnSpc>
              <a:spcBef>
                <a:spcPts val="597"/>
              </a:spcBef>
            </a:pPr>
            <a:r>
              <a:rPr lang="pt-BR" sz="7000" b="1" spc="-71" dirty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</a:t>
            </a:r>
            <a:endParaRPr sz="7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87593" marR="1941038" algn="ctr">
              <a:spcBef>
                <a:spcPts val="1200"/>
              </a:spcBef>
            </a:pP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7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57" baseline="291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3200" spc="-17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16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36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273" baseline="29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sz="3200" spc="-182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999" baseline="291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182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82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789" baseline="291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sz="3200" spc="-303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3200" spc="-4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spc="-455" dirty="0" smtClean="0">
                <a:latin typeface="Arial" panose="020B0604020202020204" pitchFamily="34" charset="0"/>
                <a:cs typeface="Arial" panose="020B0604020202020204" pitchFamily="34" charset="0"/>
              </a:rPr>
              <a:t>Nome </a:t>
            </a:r>
            <a:r>
              <a:rPr lang="pt-BR" sz="3200" b="1" spc="-10" dirty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sz="3200" b="1" spc="-121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BR" sz="3200" spc="-182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spc="-182" dirty="0">
                <a:latin typeface="Arial" panose="020B0604020202020204" pitchFamily="34" charset="0"/>
                <a:cs typeface="Arial" panose="020B0604020202020204" pitchFamily="34" charset="0"/>
              </a:rPr>
              <a:t>Nome</a:t>
            </a:r>
            <a:r>
              <a:rPr lang="pt-BR" sz="3200" spc="-4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spc="-192" dirty="0" smtClean="0">
                <a:latin typeface="Arial" panose="020B0604020202020204" pitchFamily="34" charset="0"/>
                <a:cs typeface="Arial" panose="020B0604020202020204" pitchFamily="34" charset="0"/>
              </a:rPr>
              <a:t>Sobrenome</a:t>
            </a:r>
            <a:r>
              <a:rPr lang="pt-BR" sz="3200" b="1" spc="-999" baseline="291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sz="3200" baseline="29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17139" algn="ctr">
              <a:spcBef>
                <a:spcPts val="3075"/>
              </a:spcBef>
            </a:pPr>
            <a:r>
              <a:rPr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2800" spc="-257" baseline="49019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800" spc="-17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pt-BR" sz="2800" spc="-17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</a:t>
            </a: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2844115" algn="ctr">
              <a:spcBef>
                <a:spcPts val="61"/>
              </a:spcBef>
            </a:pPr>
            <a:r>
              <a:rPr lang="pt-BR" sz="2800" spc="-136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2800" spc="-142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pt-BR" sz="2800" spc="-10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r>
              <a:rPr lang="pt-BR" sz="2800" spc="-152" baseline="42483" dirty="0" smtClean="0">
                <a:latin typeface="Arial" panose="020B0604020202020204" pitchFamily="34" charset="0"/>
                <a:cs typeface="Arial" panose="020B0604020202020204" pitchFamily="34" charset="0"/>
              </a:rPr>
              <a:t>7 </a:t>
            </a:r>
            <a:r>
              <a:rPr lang="pt-BR" sz="2800" spc="-101" dirty="0" err="1"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</a:t>
            </a:r>
            <a:endParaRPr lang="pt-BR" sz="2800" spc="-10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lang="pt-BR" sz="2800" spc="-10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076" marR="2871092" indent="-42392" algn="ctr">
              <a:lnSpc>
                <a:spcPct val="101800"/>
              </a:lnSpc>
            </a:pPr>
            <a:endParaRPr sz="2731" dirty="0">
              <a:latin typeface="Verdana"/>
              <a:cs typeface="Verdana"/>
            </a:endParaRPr>
          </a:p>
        </p:txBody>
      </p:sp>
      <p:sp>
        <p:nvSpPr>
          <p:cNvPr id="15" name="CaixaDeTexto 8">
            <a:extLst>
              <a:ext uri="{FF2B5EF4-FFF2-40B4-BE49-F238E27FC236}">
                <a16:creationId xmlns:a16="http://schemas.microsoft.com/office/drawing/2014/main" id="{6A543DD2-BA78-4B1F-9181-EC6DB4EDF4E6}"/>
              </a:ext>
            </a:extLst>
          </p:cNvPr>
          <p:cNvSpPr txBox="1"/>
          <p:nvPr/>
        </p:nvSpPr>
        <p:spPr>
          <a:xfrm>
            <a:off x="792288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20" name="CaixaDeTexto 8">
            <a:extLst>
              <a:ext uri="{FF2B5EF4-FFF2-40B4-BE49-F238E27FC236}">
                <a16:creationId xmlns:a16="http://schemas.microsoft.com/office/drawing/2014/main" id="{FD5201B2-F4F5-442E-B8D6-4F58696582A5}"/>
              </a:ext>
            </a:extLst>
          </p:cNvPr>
          <p:cNvSpPr txBox="1"/>
          <p:nvPr/>
        </p:nvSpPr>
        <p:spPr>
          <a:xfrm>
            <a:off x="15083600" y="9036175"/>
            <a:ext cx="12999720" cy="861774"/>
          </a:xfrm>
          <a:prstGeom prst="rect">
            <a:avLst/>
          </a:prstGeom>
          <a:solidFill>
            <a:schemeClr val="accent3">
              <a:lumMod val="50000"/>
            </a:schemeClr>
          </a:solidFill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  <p:txBody>
          <a:bodyPr wrap="square" rtlCol="0">
            <a:spAutoFit/>
          </a:bodyPr>
          <a:lstStyle/>
          <a:p>
            <a:pPr algn="ctr"/>
            <a:r>
              <a:rPr lang="pt-BR" sz="5000" b="1" dirty="0">
                <a:ln>
                  <a:noFill/>
                </a:ln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XXXXXXXXX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087E8419-97B7-4F6C-A663-917F04CC5575}"/>
              </a:ext>
            </a:extLst>
          </p:cNvPr>
          <p:cNvSpPr txBox="1"/>
          <p:nvPr/>
        </p:nvSpPr>
        <p:spPr>
          <a:xfrm>
            <a:off x="761989" y="10225925"/>
            <a:ext cx="12975681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Corpo do texto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xxxxxx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err="1">
                <a:latin typeface="Arial" panose="020B0604020202020204" pitchFamily="34" charset="0"/>
                <a:cs typeface="Arial" panose="020B0604020202020204" pitchFamily="34" charset="0"/>
              </a:rPr>
              <a:t>xxxxx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4">
            <a:extLst>
              <a:ext uri="{FF2B5EF4-FFF2-40B4-BE49-F238E27FC236}">
                <a16:creationId xmlns:a16="http://schemas.microsoft.com/office/drawing/2014/main" id="{50949A9C-2E7C-44D8-848C-FA26C1F19924}"/>
              </a:ext>
            </a:extLst>
          </p:cNvPr>
          <p:cNvSpPr txBox="1"/>
          <p:nvPr/>
        </p:nvSpPr>
        <p:spPr>
          <a:xfrm>
            <a:off x="741100" y="7910196"/>
            <a:ext cx="27318181" cy="693931"/>
          </a:xfrm>
          <a:prstGeom prst="rect">
            <a:avLst/>
          </a:prstGeom>
        </p:spPr>
        <p:txBody>
          <a:bodyPr vert="horz" wrap="square" lIns="0" tIns="24407" rIns="0" bIns="0" rtlCol="0">
            <a:spAutoFit/>
          </a:bodyPr>
          <a:lstStyle/>
          <a:p>
            <a:pPr marL="25692" algn="ctr">
              <a:spcBef>
                <a:spcPts val="192"/>
              </a:spcBef>
            </a:pPr>
            <a:r>
              <a:rPr sz="4349" b="1" spc="-263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sz="4349" b="1" spc="-463" dirty="0">
                <a:latin typeface="Arial" panose="020B0604020202020204" pitchFamily="34" charset="0"/>
                <a:cs typeface="Arial" panose="020B0604020202020204" pitchFamily="34" charset="0"/>
              </a:rPr>
              <a:t>º</a:t>
            </a:r>
            <a:r>
              <a:rPr sz="4349" b="1" spc="-33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349" b="1" spc="-212" dirty="0" smtClean="0">
                <a:latin typeface="Arial" panose="020B0604020202020204" pitchFamily="34" charset="0"/>
                <a:cs typeface="Arial" panose="020B0604020202020204" pitchFamily="34" charset="0"/>
              </a:rPr>
              <a:t>5XXX</a:t>
            </a:r>
            <a:endParaRPr sz="434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597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266</Words>
  <Application>Microsoft Office PowerPoint</Application>
  <PresentationFormat>Personalizar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Silvana A. Barbosa</cp:lastModifiedBy>
  <cp:revision>49</cp:revision>
  <dcterms:created xsi:type="dcterms:W3CDTF">2020-08-03T16:55:45Z</dcterms:created>
  <dcterms:modified xsi:type="dcterms:W3CDTF">2025-06-13T15:54:46Z</dcterms:modified>
</cp:coreProperties>
</file>