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7559675" cy="106918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12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2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body" idx="3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body" idx="4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2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3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4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5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6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subTitle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"/>
          <p:cNvSpPr txBox="1">
            <a:spLocks noGrp="1"/>
          </p:cNvSpPr>
          <p:nvPr>
            <p:ph type="subTitle" idx="1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8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body" idx="3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3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2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3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93AD8EA-2790-AA5C-F1C2-ECF781F2E5B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725613" y="5884567"/>
            <a:ext cx="1692774" cy="625633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520" y="59400"/>
            <a:ext cx="1559160" cy="155916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/>
          <p:nvPr/>
        </p:nvSpPr>
        <p:spPr>
          <a:xfrm>
            <a:off x="56520" y="2438640"/>
            <a:ext cx="9023312" cy="173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Título do Trabalho</a:t>
            </a:r>
            <a:br>
              <a:rPr lang="pt-BR" sz="2400" b="0" i="0" u="none" strike="noStrike" cap="none" dirty="0">
                <a:latin typeface="Arial"/>
                <a:ea typeface="Arial"/>
                <a:cs typeface="Arial"/>
                <a:sym typeface="Arial"/>
              </a:rPr>
            </a:b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Lista de Autores</a:t>
            </a:r>
            <a:br>
              <a:rPr lang="pt-BR" sz="2000" b="0" i="0" u="none" strike="noStrike" cap="none" dirty="0">
                <a:latin typeface="Arial"/>
                <a:ea typeface="Arial"/>
                <a:cs typeface="Arial"/>
                <a:sym typeface="Arial"/>
              </a:rPr>
            </a:b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Número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/>
          <p:nvPr/>
        </p:nvSpPr>
        <p:spPr>
          <a:xfrm>
            <a:off x="0" y="2973540"/>
            <a:ext cx="9144000" cy="127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Grato/a pela atenção </a:t>
            </a:r>
            <a:br>
              <a:rPr lang="pt-BR" sz="2400" b="0" i="0" u="none" strike="noStrike" cap="none" dirty="0">
                <a:latin typeface="Arial"/>
                <a:ea typeface="Arial"/>
                <a:cs typeface="Arial"/>
                <a:sym typeface="Arial"/>
              </a:rPr>
            </a:b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2001"/>
              </a:spcBef>
              <a:spcAft>
                <a:spcPts val="0"/>
              </a:spcAft>
              <a:buNone/>
            </a:pPr>
            <a:r>
              <a:rPr lang="pt-BR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Contato: xxx@colaborador.embrapa.br</a:t>
            </a:r>
            <a:endParaRPr sz="2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" name="Google Shape;68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520" y="59400"/>
            <a:ext cx="1559160" cy="1559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24</Words>
  <Application>Microsoft Office PowerPoint</Application>
  <PresentationFormat>Apresentação na tela (4:3)</PresentationFormat>
  <Paragraphs>5</Paragraphs>
  <Slides>2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4" baseType="lpstr">
      <vt:lpstr>Arial</vt:lpstr>
      <vt:lpstr>Default Design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Katia de Lima Nechet</dc:creator>
  <cp:lastModifiedBy>Silvana Cristina Teixeira-Mat: 00300718-CNPMA-NCO</cp:lastModifiedBy>
  <cp:revision>2</cp:revision>
  <dcterms:modified xsi:type="dcterms:W3CDTF">2026-06-29T12:55:51Z</dcterms:modified>
</cp:coreProperties>
</file>