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/>
    <p:restoredTop sz="94687"/>
  </p:normalViewPr>
  <p:slideViewPr>
    <p:cSldViewPr snapToGrid="0" snapToObjects="1" showGuides="1">
      <p:cViewPr>
        <p:scale>
          <a:sx n="80" d="100"/>
          <a:sy n="80" d="100"/>
        </p:scale>
        <p:origin x="832" y="-756"/>
      </p:cViewPr>
      <p:guideLst>
        <p:guide orient="horz" pos="343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021EC-C954-4B22-81AC-0E96B83C79C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632D1-4E23-49D5-BD7C-D5EA30794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37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632D1-4E23-49D5-BD7C-D5EA30794B5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3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44F22DB-9CBB-45C5-B907-26AFC292116C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08/06/2026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0861672-29E9-48ED-9140-1B751BE09CD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475640" y="2582640"/>
            <a:ext cx="6192360" cy="173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 dirty="0">
                <a:solidFill>
                  <a:srgbClr val="000000"/>
                </a:solidFill>
                <a:latin typeface="Arial"/>
              </a:rPr>
              <a:t>Título do Trabalho</a:t>
            </a:r>
            <a:r>
              <a:rPr dirty="0"/>
              <a:t/>
            </a:r>
            <a:br>
              <a:rPr dirty="0"/>
            </a:br>
            <a:endParaRPr lang="pt-B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000000"/>
                </a:solidFill>
                <a:latin typeface="Arial"/>
              </a:rPr>
              <a:t>Lista de Autores</a:t>
            </a:r>
            <a:r>
              <a:rPr dirty="0"/>
              <a:t/>
            </a:r>
            <a:br>
              <a:rPr dirty="0"/>
            </a:br>
            <a:endParaRPr lang="pt-B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 dirty="0" smtClean="0">
                <a:solidFill>
                  <a:srgbClr val="000000"/>
                </a:solidFill>
                <a:latin typeface="Arial"/>
              </a:rPr>
              <a:t>Número</a:t>
            </a:r>
          </a:p>
          <a:p>
            <a:pPr algn="ctr">
              <a:lnSpc>
                <a:spcPct val="100000"/>
              </a:lnSpc>
            </a:pPr>
            <a:endParaRPr lang="pt-BR" sz="20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000" b="0" strike="noStrike" spc="-1" dirty="0">
              <a:latin typeface="Arial"/>
            </a:endParaRPr>
          </a:p>
        </p:txBody>
      </p:sp>
      <p:pic>
        <p:nvPicPr>
          <p:cNvPr id="43" name="Imagem 6"/>
          <p:cNvPicPr/>
          <p:nvPr/>
        </p:nvPicPr>
        <p:blipFill>
          <a:blip r:embed="rId3" cstate="print"/>
          <a:stretch/>
        </p:blipFill>
        <p:spPr>
          <a:xfrm>
            <a:off x="56272" y="59180"/>
            <a:ext cx="1560240" cy="1560240"/>
          </a:xfrm>
          <a:prstGeom prst="rect">
            <a:avLst/>
          </a:prstGeom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5338855"/>
            <a:ext cx="8028432" cy="1515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4</Words>
  <Application>Microsoft Office PowerPoint</Application>
  <PresentationFormat>Apresentação na tela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</dc:creator>
  <cp:lastModifiedBy>Silvana A. Barbosa</cp:lastModifiedBy>
  <cp:revision>31</cp:revision>
  <cp:lastPrinted>2026-06-08T14:40:43Z</cp:lastPrinted>
  <dcterms:created xsi:type="dcterms:W3CDTF">2019-07-16T13:41:29Z</dcterms:created>
  <dcterms:modified xsi:type="dcterms:W3CDTF">2026-06-08T17:30:43Z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